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8" r:id="rId4"/>
    <p:sldId id="259" r:id="rId5"/>
    <p:sldId id="266" r:id="rId6"/>
    <p:sldId id="260" r:id="rId7"/>
    <p:sldId id="262" r:id="rId8"/>
    <p:sldId id="264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F65"/>
    <a:srgbClr val="225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C87CD8-B285-43B0-FA54-95BCE5E94F7C}" v="522" dt="2024-08-02T08:46:12.859"/>
    <p1510:client id="{9B4BCDC7-5BF9-FCDE-A167-1EAE8E4ACDB5}" v="53" dt="2024-08-02T08:59:25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idge over water with buildings in the background&#10;&#10;Description automatically generated">
            <a:extLst>
              <a:ext uri="{FF2B5EF4-FFF2-40B4-BE49-F238E27FC236}">
                <a16:creationId xmlns:a16="http://schemas.microsoft.com/office/drawing/2014/main" id="{2A0EFBB9-B287-7033-ACA1-15DFBCB7D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53"/>
            <a:ext cx="12206796" cy="53926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8499" y="3431882"/>
            <a:ext cx="9144000" cy="1655762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 descr="A logo with text and a red and blue rectangle&#10;&#10;Description automatically generated">
            <a:extLst>
              <a:ext uri="{FF2B5EF4-FFF2-40B4-BE49-F238E27FC236}">
                <a16:creationId xmlns:a16="http://schemas.microsoft.com/office/drawing/2014/main" id="{393C557E-3866-7E1A-E7B4-9F00485279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44" r="7143" b="1316"/>
          <a:stretch/>
        </p:blipFill>
        <p:spPr>
          <a:xfrm>
            <a:off x="10778231" y="5551502"/>
            <a:ext cx="986192" cy="1111171"/>
          </a:xfrm>
          <a:prstGeom prst="rect">
            <a:avLst/>
          </a:prstGeom>
          <a:ln>
            <a:noFill/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0EA3487-B2BD-4128-E6AB-53791842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82552"/>
            <a:ext cx="9144000" cy="23876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CC42-824E-7669-133E-03C8BCEC9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972" y="254623"/>
            <a:ext cx="9664971" cy="111870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34466-9428-35EC-5CD2-2FBD77317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4139" y="2150585"/>
            <a:ext cx="10913803" cy="415330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 descr="A logo with text and a red and blue rectangle&#10;&#10;Description automatically generated">
            <a:extLst>
              <a:ext uri="{FF2B5EF4-FFF2-40B4-BE49-F238E27FC236}">
                <a16:creationId xmlns:a16="http://schemas.microsoft.com/office/drawing/2014/main" id="{0C4D57A8-A675-D57C-7116-1CF3C7DE5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44" r="7143" b="1316"/>
          <a:stretch/>
        </p:blipFill>
        <p:spPr>
          <a:xfrm>
            <a:off x="505342" y="255132"/>
            <a:ext cx="986192" cy="1111171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66828A-43BF-E2AB-BA7B-0F0EC3C4B611}"/>
              </a:ext>
            </a:extLst>
          </p:cNvPr>
          <p:cNvSpPr/>
          <p:nvPr/>
        </p:nvSpPr>
        <p:spPr>
          <a:xfrm flipV="1">
            <a:off x="1894123" y="1608828"/>
            <a:ext cx="10300089" cy="30040"/>
          </a:xfrm>
          <a:prstGeom prst="rect">
            <a:avLst/>
          </a:prstGeom>
          <a:solidFill>
            <a:srgbClr val="222F65"/>
          </a:solidFill>
          <a:ln>
            <a:solidFill>
              <a:srgbClr val="222F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51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C4619-3682-C462-02E8-56F7B70B2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071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97BE4-5C04-F3AE-CD15-231E26F52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56950"/>
            <a:ext cx="10474412" cy="292001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logo with text and a red and blue rectangle&#10;&#10;Description automatically generated">
            <a:extLst>
              <a:ext uri="{FF2B5EF4-FFF2-40B4-BE49-F238E27FC236}">
                <a16:creationId xmlns:a16="http://schemas.microsoft.com/office/drawing/2014/main" id="{CB5D3AB2-6314-C302-FBC9-37274C13D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44" r="7143" b="1316"/>
          <a:stretch/>
        </p:blipFill>
        <p:spPr>
          <a:xfrm>
            <a:off x="357366" y="289584"/>
            <a:ext cx="986192" cy="1111171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black and blue rectangle&#10;&#10;Description automatically generated">
            <a:extLst>
              <a:ext uri="{FF2B5EF4-FFF2-40B4-BE49-F238E27FC236}">
                <a16:creationId xmlns:a16="http://schemas.microsoft.com/office/drawing/2014/main" id="{44B9147A-0207-34BF-E9CA-40FE8443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746" y="2059"/>
            <a:ext cx="1747967" cy="6864178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DECC3E-4AC9-1FE3-657E-5B46E0010DE4}"/>
              </a:ext>
            </a:extLst>
          </p:cNvPr>
          <p:cNvSpPr/>
          <p:nvPr/>
        </p:nvSpPr>
        <p:spPr>
          <a:xfrm>
            <a:off x="-4946" y="1925372"/>
            <a:ext cx="483777" cy="4934886"/>
          </a:xfrm>
          <a:prstGeom prst="rect">
            <a:avLst/>
          </a:prstGeom>
          <a:solidFill>
            <a:srgbClr val="222F65"/>
          </a:solidFill>
          <a:ln>
            <a:solidFill>
              <a:srgbClr val="222F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15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B251-C491-973F-FBC1-4559A4EAE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98" y="365125"/>
            <a:ext cx="6038676" cy="1429135"/>
          </a:xfrm>
        </p:spPr>
        <p:txBody>
          <a:bodyPr/>
          <a:lstStyle/>
          <a:p>
            <a:endParaRPr lang="en-US">
              <a:solidFill>
                <a:srgbClr val="222F65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3E983D-8857-A89B-328F-7C32E9FC43FF}"/>
              </a:ext>
            </a:extLst>
          </p:cNvPr>
          <p:cNvSpPr/>
          <p:nvPr/>
        </p:nvSpPr>
        <p:spPr>
          <a:xfrm>
            <a:off x="7807404" y="201625"/>
            <a:ext cx="2999115" cy="6658632"/>
          </a:xfrm>
          <a:prstGeom prst="rect">
            <a:avLst/>
          </a:prstGeom>
          <a:solidFill>
            <a:srgbClr val="222F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0B743-BD22-0448-B3C2-4064D2F6A8B6}"/>
              </a:ext>
            </a:extLst>
          </p:cNvPr>
          <p:cNvSpPr txBox="1"/>
          <p:nvPr/>
        </p:nvSpPr>
        <p:spPr>
          <a:xfrm>
            <a:off x="850474" y="2101369"/>
            <a:ext cx="60514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Insert text</a:t>
            </a:r>
          </a:p>
        </p:txBody>
      </p:sp>
      <p:pic>
        <p:nvPicPr>
          <p:cNvPr id="4" name="Content Placeholder 3" descr="A bridge over water with buildings in the background&#10;&#10;Description automatically generated">
            <a:extLst>
              <a:ext uri="{FF2B5EF4-FFF2-40B4-BE49-F238E27FC236}">
                <a16:creationId xmlns:a16="http://schemas.microsoft.com/office/drawing/2014/main" id="{3348176B-FB55-F22E-FE52-1A33BF91C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1551" t="20" r="43232" b="4043"/>
          <a:stretch/>
        </p:blipFill>
        <p:spPr>
          <a:xfrm>
            <a:off x="8411592" y="-368493"/>
            <a:ext cx="3777843" cy="6865661"/>
          </a:xfrm>
        </p:spPr>
      </p:pic>
      <p:pic>
        <p:nvPicPr>
          <p:cNvPr id="9" name="Picture 8" descr="A logo with text and a red and blue rectangle&#10;&#10;Description automatically generated">
            <a:extLst>
              <a:ext uri="{FF2B5EF4-FFF2-40B4-BE49-F238E27FC236}">
                <a16:creationId xmlns:a16="http://schemas.microsoft.com/office/drawing/2014/main" id="{66EEDD01-DCF8-2228-AE23-BBDDA44F6B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44" r="7143" b="1316"/>
          <a:stretch/>
        </p:blipFill>
        <p:spPr>
          <a:xfrm>
            <a:off x="357366" y="5386846"/>
            <a:ext cx="986192" cy="11111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263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CC42-824E-7669-133E-03C8BCEC9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67" y="254623"/>
            <a:ext cx="10924276" cy="111870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34466-9428-35EC-5CD2-2FBD77317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6118" y="1581091"/>
            <a:ext cx="10921824" cy="3832464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66828A-43BF-E2AB-BA7B-0F0EC3C4B611}"/>
              </a:ext>
            </a:extLst>
          </p:cNvPr>
          <p:cNvSpPr/>
          <p:nvPr/>
        </p:nvSpPr>
        <p:spPr>
          <a:xfrm flipV="1">
            <a:off x="1155" y="6108638"/>
            <a:ext cx="10300089" cy="30040"/>
          </a:xfrm>
          <a:prstGeom prst="rect">
            <a:avLst/>
          </a:prstGeom>
          <a:solidFill>
            <a:srgbClr val="222F65"/>
          </a:solidFill>
          <a:ln>
            <a:solidFill>
              <a:srgbClr val="222F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with text and a red and blue rectangle&#10;&#10;Description automatically generated">
            <a:extLst>
              <a:ext uri="{FF2B5EF4-FFF2-40B4-BE49-F238E27FC236}">
                <a16:creationId xmlns:a16="http://schemas.microsoft.com/office/drawing/2014/main" id="{6BEFB010-8963-DBC6-ADA1-A674AE1118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44" r="7143" b="1316"/>
          <a:stretch/>
        </p:blipFill>
        <p:spPr>
          <a:xfrm>
            <a:off x="10778231" y="5551502"/>
            <a:ext cx="986192" cy="11111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212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ridge over water with buildings in the background&#10;&#10;Description automatically generated">
            <a:extLst>
              <a:ext uri="{FF2B5EF4-FFF2-40B4-BE49-F238E27FC236}">
                <a16:creationId xmlns:a16="http://schemas.microsoft.com/office/drawing/2014/main" id="{4EC87243-7D60-2FD8-0B1C-9C4D703184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646" b="49873"/>
          <a:stretch/>
        </p:blipFill>
        <p:spPr>
          <a:xfrm>
            <a:off x="0" y="5382033"/>
            <a:ext cx="12206796" cy="148194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823" y="3267125"/>
            <a:ext cx="10843053" cy="165576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0EA3487-B2BD-4128-E6AB-53791842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622" y="617795"/>
            <a:ext cx="10853350" cy="2387600"/>
          </a:xfrm>
        </p:spPr>
        <p:txBody>
          <a:bodyPr/>
          <a:lstStyle/>
          <a:p>
            <a:endParaRPr lang="en-US">
              <a:solidFill>
                <a:srgbClr val="222F65"/>
              </a:solidFill>
            </a:endParaRPr>
          </a:p>
        </p:txBody>
      </p:sp>
      <p:pic>
        <p:nvPicPr>
          <p:cNvPr id="5" name="Picture 4" descr="A black square with white text and red green and white stripes&#10;&#10;Description automatically generated">
            <a:extLst>
              <a:ext uri="{FF2B5EF4-FFF2-40B4-BE49-F238E27FC236}">
                <a16:creationId xmlns:a16="http://schemas.microsoft.com/office/drawing/2014/main" id="{D1E228F8-3E6B-88AD-85B4-95347B1379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24" r="5624"/>
          <a:stretch/>
        </p:blipFill>
        <p:spPr>
          <a:xfrm>
            <a:off x="10768706" y="5509795"/>
            <a:ext cx="986192" cy="11111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159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139071-383A-31A0-0344-B921697EA249}"/>
              </a:ext>
            </a:extLst>
          </p:cNvPr>
          <p:cNvSpPr/>
          <p:nvPr/>
        </p:nvSpPr>
        <p:spPr>
          <a:xfrm>
            <a:off x="6749482" y="1877"/>
            <a:ext cx="5440475" cy="6858381"/>
          </a:xfrm>
          <a:prstGeom prst="rect">
            <a:avLst/>
          </a:prstGeom>
          <a:solidFill>
            <a:srgbClr val="222F65"/>
          </a:solidFill>
          <a:ln>
            <a:solidFill>
              <a:srgbClr val="222F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B95AF-DF8E-1487-B6CC-0D8FF4A6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078936" cy="1600200"/>
          </a:xfrm>
        </p:spPr>
        <p:txBody>
          <a:bodyPr/>
          <a:lstStyle/>
          <a:p>
            <a:endParaRPr lang="en-US">
              <a:solidFill>
                <a:srgbClr val="222F6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96A7B-3E2F-27F2-57C5-108C21205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5375" y="457371"/>
            <a:ext cx="4622897" cy="338331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83766C-880E-F1EA-081F-B8C55E365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0481"/>
            <a:ext cx="5078936" cy="355415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3" descr="A bridge over water with buildings in the background&#10;&#10;Description automatically generated">
            <a:extLst>
              <a:ext uri="{FF2B5EF4-FFF2-40B4-BE49-F238E27FC236}">
                <a16:creationId xmlns:a16="http://schemas.microsoft.com/office/drawing/2014/main" id="{B8EFCC05-DD97-BE39-62A4-462F3568B0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534" t="16403" r="8314" b="47338"/>
          <a:stretch/>
        </p:blipFill>
        <p:spPr>
          <a:xfrm>
            <a:off x="6300647" y="4286413"/>
            <a:ext cx="4955245" cy="2032570"/>
          </a:xfrm>
          <a:prstGeom prst="rect">
            <a:avLst/>
          </a:prstGeom>
        </p:spPr>
      </p:pic>
      <p:pic>
        <p:nvPicPr>
          <p:cNvPr id="10" name="Picture 9" descr="A black square with white text and red green and white stripes&#10;&#10;Description automatically generated">
            <a:extLst>
              <a:ext uri="{FF2B5EF4-FFF2-40B4-BE49-F238E27FC236}">
                <a16:creationId xmlns:a16="http://schemas.microsoft.com/office/drawing/2014/main" id="{F41732A9-6EBD-444A-3FBD-54DD0869F7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24" r="5624"/>
          <a:stretch/>
        </p:blipFill>
        <p:spPr>
          <a:xfrm>
            <a:off x="10768706" y="5509795"/>
            <a:ext cx="986192" cy="11111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600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bridge over water with buildings in the background&#10;&#10;Description automatically generated">
            <a:extLst>
              <a:ext uri="{FF2B5EF4-FFF2-40B4-BE49-F238E27FC236}">
                <a16:creationId xmlns:a16="http://schemas.microsoft.com/office/drawing/2014/main" id="{B8EFCC05-DD97-BE39-62A4-462F3568B0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47" t="-35" r="35473" b="4009"/>
          <a:stretch/>
        </p:blipFill>
        <p:spPr>
          <a:xfrm>
            <a:off x="0" y="-2461"/>
            <a:ext cx="3301891" cy="6872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FB95AF-DF8E-1487-B6CC-0D8FF4A6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948" y="372523"/>
            <a:ext cx="7482396" cy="133296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96A7B-3E2F-27F2-57C5-108C21205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606" y="1862615"/>
            <a:ext cx="7482738" cy="3525839"/>
          </a:xfrm>
          <a:ln>
            <a:noFill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A logo with text and a red and blue rectangle&#10;&#10;Description automatically generated">
            <a:extLst>
              <a:ext uri="{FF2B5EF4-FFF2-40B4-BE49-F238E27FC236}">
                <a16:creationId xmlns:a16="http://schemas.microsoft.com/office/drawing/2014/main" id="{195960A0-DF17-3B08-D604-A7008F2316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44" r="7143" b="1316"/>
          <a:stretch/>
        </p:blipFill>
        <p:spPr>
          <a:xfrm>
            <a:off x="10778231" y="5551502"/>
            <a:ext cx="986192" cy="11111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81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bridge over water with buildings in the background&#10;&#10;Description automatically generated">
            <a:extLst>
              <a:ext uri="{FF2B5EF4-FFF2-40B4-BE49-F238E27FC236}">
                <a16:creationId xmlns:a16="http://schemas.microsoft.com/office/drawing/2014/main" id="{4B08BDE0-DA79-48C3-59BD-47F27808A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60" b="16637"/>
          <a:stretch/>
        </p:blipFill>
        <p:spPr>
          <a:xfrm>
            <a:off x="0" y="1411"/>
            <a:ext cx="12339974" cy="68600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752257-3991-6B43-A2E9-4BEEEE0E4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540" y="2762096"/>
            <a:ext cx="5914008" cy="1332961"/>
          </a:xfrm>
          <a:ln>
            <a:solidFill>
              <a:schemeClr val="bg1"/>
            </a:solidFill>
          </a:ln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A black square with white text and red green and white stripes&#10;&#10;Description automatically generated">
            <a:extLst>
              <a:ext uri="{FF2B5EF4-FFF2-40B4-BE49-F238E27FC236}">
                <a16:creationId xmlns:a16="http://schemas.microsoft.com/office/drawing/2014/main" id="{C89FA8A9-CD18-4EBC-5512-6EC9607BEB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24" r="5624"/>
          <a:stretch/>
        </p:blipFill>
        <p:spPr>
          <a:xfrm>
            <a:off x="10768706" y="5509795"/>
            <a:ext cx="986192" cy="11111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4990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63C232639A374B9DC34B05A8BDD9DA" ma:contentTypeVersion="18" ma:contentTypeDescription="Create a new document." ma:contentTypeScope="" ma:versionID="62aa0e4a2805e431586f7cd6a7623108">
  <xsd:schema xmlns:xsd="http://www.w3.org/2001/XMLSchema" xmlns:xs="http://www.w3.org/2001/XMLSchema" xmlns:p="http://schemas.microsoft.com/office/2006/metadata/properties" xmlns:ns2="9e524c25-bdb6-4b7b-a02a-4ac4d8052429" xmlns:ns3="3b6c2f01-9258-4348-a69f-714aa33e1a70" targetNamespace="http://schemas.microsoft.com/office/2006/metadata/properties" ma:root="true" ma:fieldsID="4aa6ea515b35671b0178a45bbab90e54" ns2:_="" ns3:_="">
    <xsd:import namespace="9e524c25-bdb6-4b7b-a02a-4ac4d8052429"/>
    <xsd:import namespace="3b6c2f01-9258-4348-a69f-714aa33e1a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24c25-bdb6-4b7b-a02a-4ac4d80524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3c3a554-380f-4f84-8be9-b4a63924f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6c2f01-9258-4348-a69f-714aa33e1a7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969cfc6-fac7-48c3-ac5d-c48e6b73b0a3}" ma:internalName="TaxCatchAll" ma:showField="CatchAllData" ma:web="3b6c2f01-9258-4348-a69f-714aa33e1a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6c2f01-9258-4348-a69f-714aa33e1a70" xsi:nil="true"/>
    <lcf76f155ced4ddcb4097134ff3c332f xmlns="9e524c25-bdb6-4b7b-a02a-4ac4d805242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16161CC-4089-4E02-A352-24A1FA25DCEB}"/>
</file>

<file path=customXml/itemProps2.xml><?xml version="1.0" encoding="utf-8"?>
<ds:datastoreItem xmlns:ds="http://schemas.openxmlformats.org/officeDocument/2006/customXml" ds:itemID="{CDC24B03-FFF4-4843-87C1-4D8EE46CACF2}"/>
</file>

<file path=customXml/itemProps3.xml><?xml version="1.0" encoding="utf-8"?>
<ds:datastoreItem xmlns:ds="http://schemas.openxmlformats.org/officeDocument/2006/customXml" ds:itemID="{BDECBCE1-2441-4DEE-BB8D-F6089650304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2024-08-02T07:45:30Z</dcterms:created>
  <dcterms:modified xsi:type="dcterms:W3CDTF">2024-08-02T12:38:16Z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0x010100FA63C232639A374B9DC34B05A8BDD9DA</vt:lpwstr>
  </property>
</Properties>
</file>